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628D57B-0C31-07E3-398C-DD1D36C85D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1DDA81E2-DBA7-279F-07BD-38868C4E11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1B0B43E-B2B4-FA68-CC23-E8E750A4F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45FE-C439-488F-812D-00D76A359D54}" type="datetimeFigureOut">
              <a:rPr lang="sv-SE" smtClean="0"/>
              <a:t>2024-05-03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4E06D55-6CA8-1C98-7DDD-13686D855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AFB7782-500B-C1EA-C889-A5F86D00DC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32771-98DA-4513-AAE2-E499D72ED98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98580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E22FD07-CDD3-7AC0-6F21-FAE19569C1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16629D81-0287-31EC-EF77-6D41A1D9D8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7340053-6D12-1A1E-ABA9-AD2BFE05DF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45FE-C439-488F-812D-00D76A359D54}" type="datetimeFigureOut">
              <a:rPr lang="sv-SE" smtClean="0"/>
              <a:t>2024-05-03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5D204E2-714E-A13C-3A59-BB41093037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4909045-8E6F-AA85-965F-0A1791557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32771-98DA-4513-AAE2-E499D72ED98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21147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1C876B97-281E-CF9B-7268-3FE6C5A8C2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1F56CBB4-E948-18DE-8B33-2256FFFF5F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AA18959-B8A8-8FE2-D2E3-56CF55CB5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45FE-C439-488F-812D-00D76A359D54}" type="datetimeFigureOut">
              <a:rPr lang="sv-SE" smtClean="0"/>
              <a:t>2024-05-03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5CFB4FE-23E6-81E6-323C-13BA67A33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B267E3B-62D6-7407-D6D9-B98084CD9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32771-98DA-4513-AAE2-E499D72ED98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77082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02AC122-FF72-E718-E1B1-9601EB3384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F98571D-E775-1EC0-D9DC-C174A06D87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FCB20D8-7E25-8741-83C8-D46921CEEC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45FE-C439-488F-812D-00D76A359D54}" type="datetimeFigureOut">
              <a:rPr lang="sv-SE" smtClean="0"/>
              <a:t>2024-05-03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CC0EBA2-EB15-BB8E-E153-ADE675B29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A8A1D63-752B-CB83-6F22-059B175EF9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32771-98DA-4513-AAE2-E499D72ED98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46839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009044-D3B1-C49A-FE19-60A57500EE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50ECF76-2523-ABD2-DD28-F9FE35A00E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23EFFE7-B73E-2240-9589-1DE50835C2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45FE-C439-488F-812D-00D76A359D54}" type="datetimeFigureOut">
              <a:rPr lang="sv-SE" smtClean="0"/>
              <a:t>2024-05-03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1CEC193-644E-9DD8-50A6-5600F9F77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5786ABE-E2D4-898D-4C1F-4C9305627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32771-98DA-4513-AAE2-E499D72ED98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62646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D964BA8-DBED-A987-9E0D-32D101E6A0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63A3CCD-AEF1-D3E5-4425-A1AD68D15C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8CC99CA4-42F0-06AB-50C5-53D236A637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DAC64AA-A3AA-6E8D-2FD9-36E3BBCC4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45FE-C439-488F-812D-00D76A359D54}" type="datetimeFigureOut">
              <a:rPr lang="sv-SE" smtClean="0"/>
              <a:t>2024-05-03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2CE58B62-3E31-4A09-C25B-D56BED24F5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AE748E67-BB01-28C6-B6A0-5629819134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32771-98DA-4513-AAE2-E499D72ED98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22007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5C6204D-FEFD-0009-97C3-1488D1C36A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580501B-6C43-FB8B-E2C0-844A41DCF2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2DC229B-6DD4-C81E-5720-873151B092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B9B495D5-1CA7-4148-9E75-9E7537E074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859B75A9-B074-1A28-84D2-6F3DD67CD0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6704BE29-2826-C5F0-BE94-67D6823E9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45FE-C439-488F-812D-00D76A359D54}" type="datetimeFigureOut">
              <a:rPr lang="sv-SE" smtClean="0"/>
              <a:t>2024-05-03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37290AE8-8609-AB4E-CAA8-FFEAB079D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6CF45A68-A988-8CEF-E3F3-02EB4461B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32771-98DA-4513-AAE2-E499D72ED98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829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41F736-B489-365F-6913-D676AE7FBB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04BBEC52-B9FD-EE02-BCD7-6FEBFF565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45FE-C439-488F-812D-00D76A359D54}" type="datetimeFigureOut">
              <a:rPr lang="sv-SE" smtClean="0"/>
              <a:t>2024-05-03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25A0CE90-0F0E-5EF3-9F94-F31B03D17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9D15C57-0C7F-FF78-9D2D-8A80DD73E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32771-98DA-4513-AAE2-E499D72ED98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09622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FFD05B7F-B50F-74D3-970B-00A783C1C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45FE-C439-488F-812D-00D76A359D54}" type="datetimeFigureOut">
              <a:rPr lang="sv-SE" smtClean="0"/>
              <a:t>2024-05-03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9A3A1C64-C3D0-C7DB-4F72-31D738B69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34BAECAB-F4AB-1316-9A82-166A885A5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32771-98DA-4513-AAE2-E499D72ED98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06951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489C6CD-641F-56A8-D453-F6F5E1D502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9D545FD-ABD5-C435-9060-19AB9CFED6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4899D7C-D5BE-C9F1-1AC2-107F93D87C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01D1F96-CFE6-DF08-82F3-9ED5B4BC21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45FE-C439-488F-812D-00D76A359D54}" type="datetimeFigureOut">
              <a:rPr lang="sv-SE" smtClean="0"/>
              <a:t>2024-05-03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1493CB46-02AB-9DB1-F9DF-B7EC903E6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E56136BD-37E4-2147-CC3A-EEA3BA241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32771-98DA-4513-AAE2-E499D72ED98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46095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ECF1ECE-5366-7653-B44E-B01E8F408F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E7115B8F-BD4F-3BA9-F04A-B90BC5272B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BD407A6-E513-173E-733F-1665E4EF4C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4FFB6FC-FDCD-C13B-2F78-4CC8DE71EC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45FE-C439-488F-812D-00D76A359D54}" type="datetimeFigureOut">
              <a:rPr lang="sv-SE" smtClean="0"/>
              <a:t>2024-05-03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16DA8EC-B123-9C7C-8C43-C8031298D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CCC5987-7ADE-2FF3-45F0-BD65759CD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32771-98DA-4513-AAE2-E499D72ED98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58410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1286F124-3A13-E701-12E2-0BA7D1B2C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93F34BB-2766-0F19-7C60-5B705539C4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CDBD000-4499-9E51-9146-B52279FCEA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47145FE-C439-488F-812D-00D76A359D54}" type="datetimeFigureOut">
              <a:rPr lang="sv-SE" smtClean="0"/>
              <a:t>2024-05-03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86B3126-4B60-FA39-DBC1-C35F8134C5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DB0A430-7A80-9AF4-7A85-53FD8EF99F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7F32771-98DA-4513-AAE2-E499D72ED98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15747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 3">
            <a:extLst>
              <a:ext uri="{FF2B5EF4-FFF2-40B4-BE49-F238E27FC236}">
                <a16:creationId xmlns:a16="http://schemas.microsoft.com/office/drawing/2014/main" id="{87C73242-3405-DC3B-FBD5-8AEE448E71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sv-SE">
                <a:solidFill>
                  <a:srgbClr val="FFFFFF"/>
                </a:solidFill>
              </a:rPr>
              <a:t>Kiosk IFK-dagen 2024</a:t>
            </a:r>
          </a:p>
        </p:txBody>
      </p:sp>
      <p:sp>
        <p:nvSpPr>
          <p:cNvPr id="14" name="Arc 13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96F1D40A-36F6-9CF8-867E-2001D33AA9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sv-SE"/>
              <a:t>Kiosken har öppet kl. 9-18</a:t>
            </a:r>
          </a:p>
          <a:p>
            <a:r>
              <a:rPr lang="sv-SE"/>
              <a:t>Lämplig bemanning minst 3 personer per pass</a:t>
            </a:r>
          </a:p>
          <a:p>
            <a:r>
              <a:rPr lang="sv-SE"/>
              <a:t>Pass 1: kl. 9-11		</a:t>
            </a:r>
            <a:r>
              <a:rPr lang="sv-SE" b="1"/>
              <a:t>P16</a:t>
            </a:r>
          </a:p>
          <a:p>
            <a:r>
              <a:rPr lang="sv-SE"/>
              <a:t>Pass 2: kl. 11-13		</a:t>
            </a:r>
            <a:r>
              <a:rPr lang="sv-SE" b="1"/>
              <a:t>P07/08</a:t>
            </a:r>
          </a:p>
          <a:p>
            <a:r>
              <a:rPr lang="sv-SE"/>
              <a:t>Pass 3: kl. 13-15		</a:t>
            </a:r>
            <a:r>
              <a:rPr lang="sv-SE" b="1"/>
              <a:t>P09</a:t>
            </a:r>
          </a:p>
          <a:p>
            <a:r>
              <a:rPr lang="sv-SE"/>
              <a:t>Pass 4: kl. 15-18* 	</a:t>
            </a:r>
            <a:r>
              <a:rPr lang="sv-SE" b="1"/>
              <a:t>P10</a:t>
            </a:r>
          </a:p>
          <a:p>
            <a:pPr marL="0" indent="0">
              <a:buNone/>
            </a:pPr>
            <a:endParaRPr lang="sv-SE" b="1"/>
          </a:p>
          <a:p>
            <a:pPr marL="0" indent="0">
              <a:buNone/>
            </a:pPr>
            <a:r>
              <a:rPr lang="sv-SE"/>
              <a:t>*I pass 4 ingår att städa kiosken med hjälp av särskild </a:t>
            </a:r>
            <a:r>
              <a:rPr lang="sv-SE" err="1"/>
              <a:t>städgrupp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559182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65</Words>
  <Application>Microsoft Office PowerPoint</Application>
  <PresentationFormat>Bredbild</PresentationFormat>
  <Paragraphs>9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Office-tema</vt:lpstr>
      <vt:lpstr>Kiosk IFK-dagen 2024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Kiosk IFK-dagen 2024</dc:title>
  <dc:creator>Helena Ivarsson</dc:creator>
  <cp:lastModifiedBy>Helena Ivarsson</cp:lastModifiedBy>
  <cp:revision>1</cp:revision>
  <dcterms:created xsi:type="dcterms:W3CDTF">2024-05-03T07:32:34Z</dcterms:created>
  <dcterms:modified xsi:type="dcterms:W3CDTF">2024-05-03T07:38:27Z</dcterms:modified>
</cp:coreProperties>
</file>